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>
        <p:scale>
          <a:sx n="80" d="100"/>
          <a:sy n="80" d="100"/>
        </p:scale>
        <p:origin x="-1464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all%202022%20-%202023\THM%20415%20Perf.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400"/>
              <a:t>Interval Grade Distribution </a:t>
            </a:r>
          </a:p>
        </c:rich>
      </c:tx>
      <c:layout>
        <c:manualLayout>
          <c:xMode val="edge"/>
          <c:yMode val="edge"/>
          <c:x val="0.26253879350381831"/>
          <c:y val="3.439572605627799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375296187491009E-2"/>
          <c:y val="0.13428386705126374"/>
          <c:w val="0.89340995353885999"/>
          <c:h val="0.73684335461434514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73BC-43A7-B204-AD1B6C6072CF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3BC-43A7-B204-AD1B6C6072CF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3BC-43A7-B204-AD1B6C6072CF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3BC-43A7-B204-AD1B6C6072CF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3BC-43A7-B204-AD1B6C6072CF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3BC-43A7-B204-AD1B6C607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853568"/>
        <c:axId val="175855488"/>
      </c:barChart>
      <c:catAx>
        <c:axId val="17585356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50696211349922871"/>
              <c:y val="0.9285701136566221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75855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5855488"/>
        <c:scaling>
          <c:orientation val="minMax"/>
          <c:max val="2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4.188400742358319E-3"/>
              <c:y val="0.42429313409621155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75853568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400"/>
              <a:t> THM 415 Letter Grade Distribution</a:t>
            </a:r>
          </a:p>
        </c:rich>
      </c:tx>
      <c:layout>
        <c:manualLayout>
          <c:xMode val="edge"/>
          <c:yMode val="edge"/>
          <c:x val="0.19501332497366727"/>
          <c:y val="5.7578754477015784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9635996322433686E-2"/>
          <c:y val="0.13655327979430856"/>
          <c:w val="0.88020622746735599"/>
          <c:h val="0.71476697694965108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D1-41A3-9EE4-2DAC20E05863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D1-41A3-9EE4-2DAC20E05863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D1-41A3-9EE4-2DAC20E05863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  <c:pt idx="1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DD1-41A3-9EE4-2DAC20E058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6622976"/>
        <c:axId val="176641536"/>
        <c:axId val="0"/>
      </c:bar3DChart>
      <c:catAx>
        <c:axId val="17662297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8002085078019519"/>
              <c:y val="0.918728110897730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76641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6415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2.109461679492183E-2"/>
              <c:y val="0.4483972680284201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76622976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9233846702218274"/>
          <c:y val="3.747847461393178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146391141724993"/>
          <c:y val="0.13694763081879791"/>
          <c:w val="0.82036718142428622"/>
          <c:h val="0.70444606839857704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Midterm!$B$4:$B$8</c:f>
              <c:strCache>
                <c:ptCount val="5"/>
                <c:pt idx="0">
                  <c:v>Akarırmak</c:v>
                </c:pt>
                <c:pt idx="1">
                  <c:v>Doğrul</c:v>
                </c:pt>
                <c:pt idx="2">
                  <c:v>Düzgen</c:v>
                </c:pt>
                <c:pt idx="3">
                  <c:v>Karayel</c:v>
                </c:pt>
                <c:pt idx="4">
                  <c:v>Malçok</c:v>
                </c:pt>
              </c:strCache>
            </c:strRef>
          </c:cat>
          <c:val>
            <c:numRef>
              <c:f>Midterm!$E$4:$E$8</c:f>
              <c:numCache>
                <c:formatCode>#,##0.00</c:formatCode>
                <c:ptCount val="5"/>
                <c:pt idx="0">
                  <c:v>54.166666666666664</c:v>
                </c:pt>
                <c:pt idx="1">
                  <c:v>46.666666666666664</c:v>
                </c:pt>
                <c:pt idx="2">
                  <c:v>0</c:v>
                </c:pt>
                <c:pt idx="3">
                  <c:v>23.333333333333332</c:v>
                </c:pt>
                <c:pt idx="4">
                  <c:v>32.5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2A2-4F27-9142-65CACD275912}"/>
            </c:ext>
          </c:extLst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Midterm!$B$4:$B$8</c:f>
              <c:strCache>
                <c:ptCount val="5"/>
                <c:pt idx="0">
                  <c:v>Akarırmak</c:v>
                </c:pt>
                <c:pt idx="1">
                  <c:v>Doğrul</c:v>
                </c:pt>
                <c:pt idx="2">
                  <c:v>Düzgen</c:v>
                </c:pt>
                <c:pt idx="3">
                  <c:v>Karayel</c:v>
                </c:pt>
                <c:pt idx="4">
                  <c:v>Malçok</c:v>
                </c:pt>
              </c:strCache>
            </c:strRef>
          </c:cat>
          <c:val>
            <c:numRef>
              <c:f>Midterm!$I$4:$I$8</c:f>
              <c:numCache>
                <c:formatCode>0.00</c:formatCode>
                <c:ptCount val="5"/>
                <c:pt idx="0">
                  <c:v>84.375000000000014</c:v>
                </c:pt>
                <c:pt idx="1">
                  <c:v>100</c:v>
                </c:pt>
                <c:pt idx="2">
                  <c:v>62.500000000000014</c:v>
                </c:pt>
                <c:pt idx="3">
                  <c:v>96.875000000000028</c:v>
                </c:pt>
                <c:pt idx="4">
                  <c:v>81.250000000000028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2A2-4F27-9142-65CACD275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14510208"/>
        <c:axId val="214512384"/>
      </c:lineChart>
      <c:catAx>
        <c:axId val="214510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50084469781135432"/>
              <c:y val="0.92848168097882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14512384"/>
        <c:crosses val="autoZero"/>
        <c:auto val="1"/>
        <c:lblAlgn val="ctr"/>
        <c:lblOffset val="100"/>
        <c:noMultiLvlLbl val="0"/>
      </c:catAx>
      <c:valAx>
        <c:axId val="21451238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7255837314372476E-2"/>
              <c:y val="0.399872410009998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14510208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38181000801632708"/>
          <c:y val="0.38776002385520697"/>
          <c:w val="0.37987846466909814"/>
          <c:h val="7.5792146292144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515811361620593E-2"/>
          <c:y val="2.1439509954058193E-2"/>
          <c:w val="0.84083619675596755"/>
          <c:h val="0.7428139055359274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EF-48A5-9B57-0BED27175A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CEF-48A5-9B57-0BED27175A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CEF-48A5-9B57-0BED27175A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CEF-48A5-9B57-0BED27175A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CEF-48A5-9B57-0BED27175A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CEF-48A5-9B57-0BED27175A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CEF-48A5-9B57-0BED27175AA3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CEF-48A5-9B57-0BED27175AA3}"/>
              </c:ext>
            </c:extLst>
          </c:dPt>
          <c:cat>
            <c:strRef>
              <c:f>Midterm!$B$93:$B$100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Midterm!$D$93:$D$100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0.4</c:v>
                </c:pt>
                <c:pt idx="6">
                  <c:v>0.2</c:v>
                </c:pt>
                <c:pt idx="7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FCEF-48A5-9B57-0BED27175A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4.4323789561845149E-2"/>
          <c:y val="0.79031826050757192"/>
          <c:w val="0.90095128327833074"/>
          <c:h val="0.17814425034394879"/>
        </c:manualLayout>
      </c:layout>
      <c:overlay val="0"/>
      <c:spPr>
        <a:pattFill prst="pct5">
          <a:fgClr>
            <a:srgbClr val="FFFFFF">
              <a:lumMod val="95000"/>
            </a:srgbClr>
          </a:fgClr>
          <a:bgClr>
            <a:srgbClr val="FFFFFF"/>
          </a:bgClr>
        </a:patt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9/11/2022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transition spd="slow">
    <p:wheel spokes="1"/>
  </p:transition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Faculty of Applied Sciences (FAS)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14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11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22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017531"/>
              </p:ext>
            </p:extLst>
          </p:nvPr>
        </p:nvGraphicFramePr>
        <p:xfrm>
          <a:off x="250825" y="260350"/>
          <a:ext cx="8641655" cy="588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99" name="Worksheet" r:id="rId3" imgW="8488609" imgH="2232652" progId="Excel.Sheet.8">
                  <p:embed/>
                </p:oleObj>
              </mc:Choice>
              <mc:Fallback>
                <p:oleObj name="Worksheet" r:id="rId3" imgW="8488609" imgH="223265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0350"/>
                        <a:ext cx="8641655" cy="588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245857784"/>
              </p:ext>
            </p:extLst>
          </p:nvPr>
        </p:nvGraphicFramePr>
        <p:xfrm>
          <a:off x="179388" y="2665413"/>
          <a:ext cx="8785225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3" name="Worksheet" r:id="rId3" imgW="5036855" imgH="708684" progId="Excel.Sheet.8">
                  <p:embed/>
                </p:oleObj>
              </mc:Choice>
              <mc:Fallback>
                <p:oleObj name="Worksheet" r:id="rId3" imgW="5036855" imgH="708684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65413"/>
                        <a:ext cx="8785225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149388"/>
              </p:ext>
            </p:extLst>
          </p:nvPr>
        </p:nvGraphicFramePr>
        <p:xfrm>
          <a:off x="296863" y="188913"/>
          <a:ext cx="8595617" cy="594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2" name="Worksheet" r:id="rId3" imgW="6621957" imgH="3855546" progId="Excel.Sheet.8">
                  <p:embed/>
                </p:oleObj>
              </mc:Choice>
              <mc:Fallback>
                <p:oleObj name="Worksheet" r:id="rId3" imgW="6621957" imgH="3855546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188913"/>
                        <a:ext cx="8595617" cy="594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196726"/>
              </p:ext>
            </p:extLst>
          </p:nvPr>
        </p:nvGraphicFramePr>
        <p:xfrm>
          <a:off x="179512" y="260648"/>
          <a:ext cx="878497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764167"/>
              </p:ext>
            </p:extLst>
          </p:nvPr>
        </p:nvGraphicFramePr>
        <p:xfrm>
          <a:off x="251520" y="332656"/>
          <a:ext cx="854260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705107"/>
              </p:ext>
            </p:extLst>
          </p:nvPr>
        </p:nvGraphicFramePr>
        <p:xfrm>
          <a:off x="251520" y="260648"/>
          <a:ext cx="8640960" cy="590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958775"/>
              </p:ext>
            </p:extLst>
          </p:nvPr>
        </p:nvGraphicFramePr>
        <p:xfrm>
          <a:off x="250825" y="765175"/>
          <a:ext cx="8641655" cy="529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7" name="Worksheet" r:id="rId3" imgW="5105329" imgH="1653595" progId="Excel.Sheet.8">
                  <p:embed/>
                </p:oleObj>
              </mc:Choice>
              <mc:Fallback>
                <p:oleObj name="Worksheet" r:id="rId3" imgW="5105329" imgH="165359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765175"/>
                        <a:ext cx="8641655" cy="529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7726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648249"/>
              </p:ext>
            </p:extLst>
          </p:nvPr>
        </p:nvGraphicFramePr>
        <p:xfrm>
          <a:off x="5111750" y="908050"/>
          <a:ext cx="3328988" cy="5185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11" name="Worksheet" r:id="rId3" imgW="2495679" imgH="2248007" progId="Excel.Sheet.8">
                  <p:embed/>
                </p:oleObj>
              </mc:Choice>
              <mc:Fallback>
                <p:oleObj name="Worksheet" r:id="rId3" imgW="2495679" imgH="224800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908050"/>
                        <a:ext cx="3328988" cy="5185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303710"/>
              </p:ext>
            </p:extLst>
          </p:nvPr>
        </p:nvGraphicFramePr>
        <p:xfrm>
          <a:off x="395537" y="908720"/>
          <a:ext cx="417646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151623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1269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Balloons</vt:lpstr>
      <vt:lpstr>Microsoft Excel 97-2003 Worksheet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136</cp:revision>
  <dcterms:created xsi:type="dcterms:W3CDTF">2009-11-08T07:48:00Z</dcterms:created>
  <dcterms:modified xsi:type="dcterms:W3CDTF">2022-11-09T17:33:13Z</dcterms:modified>
</cp:coreProperties>
</file>